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ShopBot: AI-Powered E-commerce Chatbot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Revolutionizing e-commerce through AI-powered shopping assistance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Made by: Vatsal Srivastava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4588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466517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5441037"/>
            <a:ext cx="251448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Vatsal Srivastava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800814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Overview: The Future of E-commerce is Here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8194" y="2463046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9952" y="2540437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Chatbot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519952" y="3006566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ShopBot enhances shopping experiences around the clock.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8194" y="3817025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9952" y="389441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Efficient Support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519952" y="4360545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Addresses customer needs with 24/7 availability.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8194" y="5171003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9952" y="524839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Consumer Preference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519952" y="5714524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67% of consumers prefer chatbots for support (Juniper Research, 2023).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8194" y="6524982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19952" y="660237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Engagement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19952" y="7068503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Aims to increase customer engagement and drive sales.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288" y="931069"/>
            <a:ext cx="5253037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88" y="1922502"/>
            <a:ext cx="558046" cy="5580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288" y="2703790"/>
            <a:ext cx="2341126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Natural Language Processing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1288" y="3494246"/>
            <a:ext cx="2341126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Understands customer queries accurately.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78" y="1922502"/>
            <a:ext cx="558046" cy="5580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1378" y="2703790"/>
            <a:ext cx="2341126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Recommendations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401378" y="3494246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suggests products based on browsing history.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467" y="1922502"/>
            <a:ext cx="558046" cy="5580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1467" y="2703790"/>
            <a:ext cx="234112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Tracking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21467" y="3165991"/>
            <a:ext cx="2341126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 on order status.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8" y="5012293"/>
            <a:ext cx="558046" cy="5580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1288" y="5793581"/>
            <a:ext cx="2341126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Integration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81288" y="6584037"/>
            <a:ext cx="2341126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transactions with Stripe and PayPal.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3963" y="611505"/>
            <a:ext cx="6987064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Benefits: Transforming the Customer Journey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93963" y="1328023"/>
            <a:ext cx="8128873" cy="478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15%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9205198" y="1987748"/>
            <a:ext cx="1706285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Sales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93963" y="2287905"/>
            <a:ext cx="812887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recommendations drive higher sales.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93963" y="3027402"/>
            <a:ext cx="8128873" cy="478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30%</a:t>
            </a:r>
            <a:endParaRPr lang="en-US" sz="3750" dirty="0"/>
          </a:p>
        </p:txBody>
      </p:sp>
      <p:sp>
        <p:nvSpPr>
          <p:cNvPr id="8" name="Text 5"/>
          <p:cNvSpPr/>
          <p:nvPr/>
        </p:nvSpPr>
        <p:spPr>
          <a:xfrm>
            <a:off x="9205198" y="3687128"/>
            <a:ext cx="1706285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Reduced Costs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93963" y="3987284"/>
            <a:ext cx="812887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Automates customer service operations.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93963" y="4726781"/>
            <a:ext cx="8128873" cy="478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25%</a:t>
            </a:r>
            <a:endParaRPr lang="en-US" sz="3750" dirty="0"/>
          </a:p>
        </p:txBody>
      </p:sp>
      <p:sp>
        <p:nvSpPr>
          <p:cNvPr id="11" name="Text 8"/>
          <p:cNvSpPr/>
          <p:nvPr/>
        </p:nvSpPr>
        <p:spPr>
          <a:xfrm>
            <a:off x="9200078" y="5386507"/>
            <a:ext cx="171664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Satisfaction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93963" y="5686663"/>
            <a:ext cx="812887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 responses improve customer happiness.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93963" y="6426160"/>
            <a:ext cx="8128873" cy="478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True</a:t>
            </a:r>
            <a:endParaRPr lang="en-US" sz="3750" dirty="0"/>
          </a:p>
        </p:txBody>
      </p:sp>
      <p:sp>
        <p:nvSpPr>
          <p:cNvPr id="14" name="Text 11"/>
          <p:cNvSpPr/>
          <p:nvPr/>
        </p:nvSpPr>
        <p:spPr>
          <a:xfrm>
            <a:off x="9205198" y="7085886"/>
            <a:ext cx="1706285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Insights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993963" y="7386042"/>
            <a:ext cx="812887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Gathers data for better marketing and product.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104591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Technology: The Engine Behind ShopBot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Engine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TensorFlow and Python for advanced NLP.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Powers machine learning capabilities.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230053" y="348888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Cloud-Based Infrastructure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30053" y="443210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and reliable on AWS.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5413534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high availability.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Integrations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2381" y="408015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with Shopify, Magento, WooCommerce.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5061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Also integrates with BigCommerce.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014710" y="348888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Compliance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4710" y="408015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Adheres to GDPR standards.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014710" y="50615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Complies with PCI DSS for data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8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Cases: Real-World Applications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1781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571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Discovery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266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Guides customers to the right items.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9540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9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8891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Answers FAQs and resolves issues instantly.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39031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29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Marketing Campaigns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12517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Promotes special offers and new arrivals.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7095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 "Find me a red dress under $100."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5717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Demo: See ShopBot in Action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63065" y="2720459"/>
            <a:ext cx="3026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Showcase 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1599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short video highlights ShopBot's core functionalities.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720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Interaction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21599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Experience direct interaction with the chatbot.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4903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Practical Examples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39924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 order status and product recommendations.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941243" y="630888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Observe customer support in action.</a:t>
            </a:r>
            <a:endParaRPr lang="en-US" sz="1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1872972" y="5166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837724" y="566249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Achieves 90% accuracy in query resolution.</a:t>
            </a:r>
            <a:endParaRPr lang="en-US" sz="18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557570"/>
            <a:ext cx="5522833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Roadmap and Conclusion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09613" y="1559362"/>
            <a:ext cx="2201823" cy="1149667"/>
          </a:xfrm>
          <a:prstGeom prst="roundRect">
            <a:avLst>
              <a:gd name="adj" fmla="val 2645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947" y="1955959"/>
            <a:ext cx="285036" cy="3563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14199" y="1762125"/>
            <a:ext cx="238541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Voice Integration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114199" y="2181939"/>
            <a:ext cx="3580090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voice commands and responses.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3012758" y="2699504"/>
            <a:ext cx="10806708" cy="11430"/>
          </a:xfrm>
          <a:prstGeom prst="roundRect">
            <a:avLst>
              <a:gd name="adj" fmla="val 2661024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709613" y="2810351"/>
            <a:ext cx="4403646" cy="1149667"/>
          </a:xfrm>
          <a:prstGeom prst="roundRect">
            <a:avLst>
              <a:gd name="adj" fmla="val 2645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18" y="3206948"/>
            <a:ext cx="285036" cy="3563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16022" y="3013115"/>
            <a:ext cx="238541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AR/VR Support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16022" y="3432929"/>
            <a:ext cx="3611642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augmented and virtual reality.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214580" y="3950494"/>
            <a:ext cx="8604885" cy="11430"/>
          </a:xfrm>
          <a:prstGeom prst="roundRect">
            <a:avLst>
              <a:gd name="adj" fmla="val 2661024"/>
            </a:avLst>
          </a:prstGeom>
          <a:solidFill>
            <a:srgbClr val="018CE1"/>
          </a:solidFill>
          <a:ln/>
        </p:spPr>
      </p:sp>
      <p:sp>
        <p:nvSpPr>
          <p:cNvPr id="13" name="Shape 9"/>
          <p:cNvSpPr/>
          <p:nvPr/>
        </p:nvSpPr>
        <p:spPr>
          <a:xfrm>
            <a:off x="709613" y="4061341"/>
            <a:ext cx="6605588" cy="1149667"/>
          </a:xfrm>
          <a:prstGeom prst="roundRect">
            <a:avLst>
              <a:gd name="adj" fmla="val 2645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888" y="4457938"/>
            <a:ext cx="285036" cy="35635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7963" y="4264104"/>
            <a:ext cx="264294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Multilingual Capabilities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517963" y="4683919"/>
            <a:ext cx="3276362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Expanding language support globally.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09613" y="5515094"/>
            <a:ext cx="238541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Call to Action: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09613" y="6117431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Partner with us to revolutionize your e-commerce business.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09613" y="6745843"/>
            <a:ext cx="238541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 Information: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709613" y="7348180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Vatsal Srivastava, srivastavavatsal548@gmail.com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2025-06-08T17:53:11Z</dcterms:created>
  <dcterms:modified xsi:type="dcterms:W3CDTF">2025-06-08T17:53:11Z</dcterms:modified>
</cp:coreProperties>
</file>